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394DEB-8BA8-4434-9527-C7012916EDD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C2E9AA-10EF-4D46-81C2-8CE16C565E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exit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Elijiah </a:t>
            </a:r>
            <a:r>
              <a:rPr lang="en-US" dirty="0"/>
              <a:t>T</a:t>
            </a:r>
            <a:r>
              <a:rPr lang="en-US" dirty="0" smtClean="0"/>
              <a:t>irado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8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of 9</a:t>
            </a:r>
          </a:p>
          <a:p>
            <a:r>
              <a:rPr lang="en-US" dirty="0" smtClean="0"/>
              <a:t>7 </a:t>
            </a:r>
            <a:r>
              <a:rPr lang="en-US" dirty="0" smtClean="0"/>
              <a:t>siblings</a:t>
            </a:r>
          </a:p>
          <a:p>
            <a:pPr lvl="1"/>
            <a:r>
              <a:rPr lang="en-US" dirty="0" smtClean="0"/>
              <a:t>4 sisters and 3 brothers</a:t>
            </a:r>
          </a:p>
          <a:p>
            <a:r>
              <a:rPr lang="en-US" dirty="0" smtClean="0"/>
              <a:t>Second oldest followed by my sister </a:t>
            </a:r>
            <a:r>
              <a:rPr lang="en-US" dirty="0"/>
              <a:t>L</a:t>
            </a:r>
            <a:r>
              <a:rPr lang="en-US" dirty="0" smtClean="0"/>
              <a:t>inda, then </a:t>
            </a:r>
            <a:r>
              <a:rPr lang="en-US" dirty="0"/>
              <a:t>A</a:t>
            </a:r>
            <a:r>
              <a:rPr lang="en-US" dirty="0" smtClean="0"/>
              <a:t>nalese, then my little brother </a:t>
            </a:r>
            <a:r>
              <a:rPr lang="en-US" dirty="0"/>
              <a:t>E</a:t>
            </a:r>
            <a:r>
              <a:rPr lang="en-US" dirty="0" smtClean="0"/>
              <a:t>miliano, then </a:t>
            </a:r>
            <a:r>
              <a:rPr lang="en-US" dirty="0"/>
              <a:t>X</a:t>
            </a:r>
            <a:r>
              <a:rPr lang="en-US" dirty="0" smtClean="0"/>
              <a:t>ochitl, then </a:t>
            </a:r>
            <a:r>
              <a:rPr lang="en-US" dirty="0"/>
              <a:t>G</a:t>
            </a:r>
            <a:r>
              <a:rPr lang="en-US" dirty="0" smtClean="0"/>
              <a:t>erard </a:t>
            </a:r>
            <a:r>
              <a:rPr lang="en-US" dirty="0"/>
              <a:t>J</a:t>
            </a:r>
            <a:r>
              <a:rPr lang="en-US" dirty="0" smtClean="0"/>
              <a:t>r.</a:t>
            </a:r>
          </a:p>
          <a:p>
            <a:r>
              <a:rPr lang="en-US" dirty="0" smtClean="0"/>
              <a:t>Expecting another sibling soon </a:t>
            </a:r>
          </a:p>
          <a:p>
            <a:r>
              <a:rPr lang="en-US" dirty="0" smtClean="0"/>
              <a:t>Enjoy cooking and manual labor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C:\Users\User\Pictures\2017-04-24-21-22-23-1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487" y="4807527"/>
            <a:ext cx="163508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2017-04-24-21-19-43-3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599"/>
            <a:ext cx="36576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78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hallenging</a:t>
            </a:r>
          </a:p>
          <a:p>
            <a:pPr lvl="2"/>
            <a:r>
              <a:rPr lang="en-US" dirty="0" smtClean="0"/>
              <a:t>Meeting deadlines</a:t>
            </a:r>
          </a:p>
          <a:p>
            <a:r>
              <a:rPr lang="en-US" dirty="0"/>
              <a:t>Added to my life goal</a:t>
            </a:r>
          </a:p>
          <a:p>
            <a:r>
              <a:rPr lang="en-US" dirty="0"/>
              <a:t>PBS allowed me to work at my own pace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35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shadow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Gerard Garcia</a:t>
            </a:r>
          </a:p>
          <a:p>
            <a:r>
              <a:rPr lang="en-US" dirty="0"/>
              <a:t>T</a:t>
            </a:r>
            <a:r>
              <a:rPr lang="en-US" dirty="0" smtClean="0"/>
              <a:t>ulare </a:t>
            </a:r>
            <a:r>
              <a:rPr lang="en-US" dirty="0"/>
              <a:t>A</a:t>
            </a:r>
            <a:r>
              <a:rPr lang="en-US" dirty="0" smtClean="0"/>
              <a:t>dult </a:t>
            </a:r>
            <a:r>
              <a:rPr lang="en-US" dirty="0"/>
              <a:t>S</a:t>
            </a:r>
            <a:r>
              <a:rPr lang="en-US" dirty="0" smtClean="0"/>
              <a:t>chool for welding</a:t>
            </a:r>
          </a:p>
          <a:p>
            <a:r>
              <a:rPr lang="en-US" dirty="0" smtClean="0"/>
              <a:t> Thought about welding as a life goal</a:t>
            </a:r>
          </a:p>
          <a:p>
            <a:r>
              <a:rPr lang="en-US" dirty="0" smtClean="0"/>
              <a:t>He did teach me a lot while I was there to and it helps me now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229" y="838200"/>
            <a:ext cx="2079171" cy="19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20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90800"/>
            <a:ext cx="6777317" cy="3241829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 </a:t>
            </a:r>
            <a:r>
              <a:rPr lang="en-US" dirty="0"/>
              <a:t>M</a:t>
            </a:r>
            <a:r>
              <a:rPr lang="en-US" dirty="0" smtClean="0"/>
              <a:t>echanics</a:t>
            </a:r>
          </a:p>
          <a:p>
            <a:r>
              <a:rPr lang="en-US" dirty="0" smtClean="0"/>
              <a:t>It is something that </a:t>
            </a:r>
            <a:r>
              <a:rPr lang="en-US" dirty="0" err="1" smtClean="0"/>
              <a:t>i</a:t>
            </a:r>
            <a:r>
              <a:rPr lang="en-US" dirty="0" smtClean="0"/>
              <a:t> had been leaning toward since I first got into high school but now I see it as more of a hobby </a:t>
            </a:r>
          </a:p>
          <a:p>
            <a:r>
              <a:rPr lang="en-US" dirty="0" smtClean="0"/>
              <a:t>I chose it as a pathway because I knew it would help me in the future plus it’s just further knowledge to have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27364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78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lhs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Experiences/Memories</a:t>
            </a:r>
          </a:p>
          <a:p>
            <a:pPr lvl="1"/>
            <a:r>
              <a:rPr lang="en-US" dirty="0" smtClean="0"/>
              <a:t>Mechanics</a:t>
            </a:r>
          </a:p>
          <a:p>
            <a:pPr lvl="1"/>
            <a:r>
              <a:rPr lang="en-US" dirty="0" smtClean="0"/>
              <a:t>Workshop</a:t>
            </a:r>
            <a:endParaRPr lang="en-US" dirty="0" smtClean="0"/>
          </a:p>
          <a:p>
            <a:pPr lvl="1"/>
            <a:r>
              <a:rPr lang="en-US" dirty="0" smtClean="0"/>
              <a:t>Studies</a:t>
            </a:r>
          </a:p>
          <a:p>
            <a:pPr lvl="2"/>
            <a:r>
              <a:rPr lang="en-US" dirty="0" smtClean="0"/>
              <a:t>Classes enrolled in</a:t>
            </a:r>
            <a:endParaRPr lang="en-US" dirty="0" smtClean="0"/>
          </a:p>
          <a:p>
            <a:pPr lvl="1"/>
            <a:r>
              <a:rPr lang="en-US" dirty="0" smtClean="0"/>
              <a:t>Friendship</a:t>
            </a:r>
          </a:p>
          <a:p>
            <a:pPr lvl="2"/>
            <a:r>
              <a:rPr lang="en-US" dirty="0" smtClean="0"/>
              <a:t>Jacob</a:t>
            </a:r>
            <a:endParaRPr lang="en-US" dirty="0" smtClean="0"/>
          </a:p>
          <a:p>
            <a:r>
              <a:rPr lang="en-US" sz="2000" dirty="0"/>
              <a:t>taught me a little about life, look forward to adulthood and its challenges </a:t>
            </a:r>
          </a:p>
          <a:p>
            <a:endParaRPr lang="en-US" sz="2000" dirty="0" smtClean="0"/>
          </a:p>
          <a:p>
            <a:r>
              <a:rPr lang="en-US" sz="2000" dirty="0" smtClean="0"/>
              <a:t>going </a:t>
            </a:r>
            <a:r>
              <a:rPr lang="en-US" sz="2000" dirty="0" smtClean="0"/>
              <a:t>to get into </a:t>
            </a:r>
            <a:r>
              <a:rPr lang="en-US" sz="2000" dirty="0"/>
              <a:t>T</a:t>
            </a:r>
            <a:r>
              <a:rPr lang="en-US" sz="2000" dirty="0" smtClean="0"/>
              <a:t>ulare </a:t>
            </a:r>
            <a:r>
              <a:rPr lang="en-US" sz="2000" dirty="0"/>
              <a:t>A</a:t>
            </a:r>
            <a:r>
              <a:rPr lang="en-US" sz="2000" dirty="0" smtClean="0"/>
              <a:t>dult </a:t>
            </a:r>
            <a:r>
              <a:rPr lang="en-US" sz="2000" dirty="0"/>
              <a:t>S</a:t>
            </a:r>
            <a:r>
              <a:rPr lang="en-US" sz="2000" dirty="0" smtClean="0"/>
              <a:t>chool directly following graduating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4891"/>
            <a:ext cx="39719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50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Jobs</a:t>
            </a:r>
          </a:p>
          <a:p>
            <a:pPr lvl="1"/>
            <a:r>
              <a:rPr lang="en-US" dirty="0" smtClean="0"/>
              <a:t>Chef</a:t>
            </a:r>
            <a:endParaRPr lang="en-US" dirty="0"/>
          </a:p>
          <a:p>
            <a:r>
              <a:rPr lang="en-US" dirty="0" smtClean="0"/>
              <a:t>College/vocational school</a:t>
            </a:r>
          </a:p>
          <a:p>
            <a:pPr lvl="1"/>
            <a:r>
              <a:rPr lang="en-US" dirty="0" smtClean="0"/>
              <a:t>Tulare adult school</a:t>
            </a:r>
          </a:p>
          <a:p>
            <a:pPr lvl="1"/>
            <a:r>
              <a:rPr lang="en-US" dirty="0" smtClean="0"/>
              <a:t>Pc</a:t>
            </a:r>
          </a:p>
          <a:p>
            <a:r>
              <a:rPr lang="en-US" dirty="0" smtClean="0"/>
              <a:t>Degree </a:t>
            </a:r>
            <a:r>
              <a:rPr lang="en-US" dirty="0" smtClean="0"/>
              <a:t>in Culinary </a:t>
            </a:r>
            <a:r>
              <a:rPr lang="en-US" dirty="0"/>
              <a:t>A</a:t>
            </a:r>
            <a:r>
              <a:rPr lang="en-US" dirty="0" smtClean="0"/>
              <a:t>rts</a:t>
            </a:r>
          </a:p>
          <a:p>
            <a:r>
              <a:rPr lang="en-US" dirty="0" smtClean="0"/>
              <a:t>Traveling as a chef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35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1433</TotalTime>
  <Words>214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Senior exit interview</vt:lpstr>
      <vt:lpstr>About me</vt:lpstr>
      <vt:lpstr>High school life</vt:lpstr>
      <vt:lpstr>Job shadow</vt:lpstr>
      <vt:lpstr>pathway</vt:lpstr>
      <vt:lpstr>Leaving lhs</vt:lpstr>
      <vt:lpstr>After high school</vt:lpstr>
      <vt:lpstr>Thank you!!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exit interview</dc:title>
  <dc:creator>Elijiah</dc:creator>
  <cp:lastModifiedBy>Elijiah</cp:lastModifiedBy>
  <cp:revision>16</cp:revision>
  <dcterms:created xsi:type="dcterms:W3CDTF">2017-03-23T18:06:58Z</dcterms:created>
  <dcterms:modified xsi:type="dcterms:W3CDTF">2017-04-26T06:47:34Z</dcterms:modified>
</cp:coreProperties>
</file>